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5c66f58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5c66f58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5c66f58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5c66f58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Becoming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Grigolia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Mary Grigolia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who I’m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all I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what I am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who you’re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all you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what you are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are who we’re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all we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what we are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